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346" r:id="rId2"/>
  </p:sldIdLst>
  <p:sldSz cx="16106775" cy="8024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4" userDrawn="1">
          <p15:clr>
            <a:srgbClr val="A4A3A4"/>
          </p15:clr>
        </p15:guide>
        <p15:guide id="2" pos="4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6" y="972"/>
      </p:cViewPr>
      <p:guideLst>
        <p:guide orient="horz" pos="724"/>
        <p:guide pos="4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EF3B-EEFC-45A8-BBCD-CA1847EDE139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143000"/>
            <a:ext cx="6191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FD42-B003-4E4F-947E-7F93236E1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1pPr>
    <a:lvl2pPr marL="38275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2pPr>
    <a:lvl3pPr marL="76551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3pPr>
    <a:lvl4pPr marL="1148275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4pPr>
    <a:lvl5pPr marL="1531033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5pPr>
    <a:lvl6pPr marL="1913792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6pPr>
    <a:lvl7pPr marL="2296551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7pPr>
    <a:lvl8pPr marL="267930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8pPr>
    <a:lvl9pPr marL="306206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3347" y="1313321"/>
            <a:ext cx="12080081" cy="2793824"/>
          </a:xfrm>
        </p:spPr>
        <p:txBody>
          <a:bodyPr anchor="b"/>
          <a:lstStyle>
            <a:lvl1pPr algn="ctr"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347" y="4214885"/>
            <a:ext cx="12080081" cy="1937472"/>
          </a:xfrm>
        </p:spPr>
        <p:txBody>
          <a:bodyPr/>
          <a:lstStyle>
            <a:lvl1pPr marL="0" indent="0" algn="ctr">
              <a:buNone/>
              <a:defRPr sz="2808"/>
            </a:lvl1pPr>
            <a:lvl2pPr marL="534970" indent="0" algn="ctr">
              <a:buNone/>
              <a:defRPr sz="2340"/>
            </a:lvl2pPr>
            <a:lvl3pPr marL="1069939" indent="0" algn="ctr">
              <a:buNone/>
              <a:defRPr sz="2106"/>
            </a:lvl3pPr>
            <a:lvl4pPr marL="1604909" indent="0" algn="ctr">
              <a:buNone/>
              <a:defRPr sz="1872"/>
            </a:lvl4pPr>
            <a:lvl5pPr marL="2139879" indent="0" algn="ctr">
              <a:buNone/>
              <a:defRPr sz="1872"/>
            </a:lvl5pPr>
            <a:lvl6pPr marL="2674849" indent="0" algn="ctr">
              <a:buNone/>
              <a:defRPr sz="1872"/>
            </a:lvl6pPr>
            <a:lvl7pPr marL="3209818" indent="0" algn="ctr">
              <a:buNone/>
              <a:defRPr sz="1872"/>
            </a:lvl7pPr>
            <a:lvl8pPr marL="3744788" indent="0" algn="ctr">
              <a:buNone/>
              <a:defRPr sz="1872"/>
            </a:lvl8pPr>
            <a:lvl9pPr marL="4279758" indent="0" algn="ctr">
              <a:buNone/>
              <a:defRPr sz="18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9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26411" y="427247"/>
            <a:ext cx="3473023" cy="68006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7341" y="427247"/>
            <a:ext cx="10217735" cy="680065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4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707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952" y="2000631"/>
            <a:ext cx="13892093" cy="3338099"/>
          </a:xfrm>
        </p:spPr>
        <p:txBody>
          <a:bodyPr anchor="b"/>
          <a:lstStyle>
            <a:lvl1pPr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8952" y="5370310"/>
            <a:ext cx="13892093" cy="1755427"/>
          </a:xfrm>
        </p:spPr>
        <p:txBody>
          <a:bodyPr/>
          <a:lstStyle>
            <a:lvl1pPr marL="0" indent="0">
              <a:buNone/>
              <a:defRPr sz="2808">
                <a:solidFill>
                  <a:schemeClr val="tx1">
                    <a:tint val="75000"/>
                  </a:schemeClr>
                </a:solidFill>
              </a:defRPr>
            </a:lvl1pPr>
            <a:lvl2pPr marL="53497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2pPr>
            <a:lvl3pPr marL="1069939" indent="0">
              <a:buNone/>
              <a:defRPr sz="2106">
                <a:solidFill>
                  <a:schemeClr val="tx1">
                    <a:tint val="75000"/>
                  </a:schemeClr>
                </a:solidFill>
              </a:defRPr>
            </a:lvl3pPr>
            <a:lvl4pPr marL="160490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4pPr>
            <a:lvl5pPr marL="213987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5pPr>
            <a:lvl6pPr marL="267484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6pPr>
            <a:lvl7pPr marL="320981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7pPr>
            <a:lvl8pPr marL="374478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8pPr>
            <a:lvl9pPr marL="427975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50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7341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055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427248"/>
            <a:ext cx="13892093" cy="155109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439" y="1967194"/>
            <a:ext cx="6813920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439" y="2931286"/>
            <a:ext cx="6813920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54055" y="1967194"/>
            <a:ext cx="6847477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4055" y="2931286"/>
            <a:ext cx="6847477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6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2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3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7477" y="1155425"/>
            <a:ext cx="8154055" cy="5702818"/>
          </a:xfrm>
        </p:spPr>
        <p:txBody>
          <a:bodyPr/>
          <a:lstStyle>
            <a:lvl1pPr>
              <a:defRPr sz="3744"/>
            </a:lvl1pPr>
            <a:lvl2pPr>
              <a:defRPr sz="3276"/>
            </a:lvl2pPr>
            <a:lvl3pPr>
              <a:defRPr sz="2808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13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47477" y="1155425"/>
            <a:ext cx="8154055" cy="5702818"/>
          </a:xfrm>
        </p:spPr>
        <p:txBody>
          <a:bodyPr anchor="t"/>
          <a:lstStyle>
            <a:lvl1pPr marL="0" indent="0">
              <a:buNone/>
              <a:defRPr sz="3744"/>
            </a:lvl1pPr>
            <a:lvl2pPr marL="534970" indent="0">
              <a:buNone/>
              <a:defRPr sz="3276"/>
            </a:lvl2pPr>
            <a:lvl3pPr marL="1069939" indent="0">
              <a:buNone/>
              <a:defRPr sz="2808"/>
            </a:lvl3pPr>
            <a:lvl4pPr marL="1604909" indent="0">
              <a:buNone/>
              <a:defRPr sz="2340"/>
            </a:lvl4pPr>
            <a:lvl5pPr marL="2139879" indent="0">
              <a:buNone/>
              <a:defRPr sz="2340"/>
            </a:lvl5pPr>
            <a:lvl6pPr marL="2674849" indent="0">
              <a:buNone/>
              <a:defRPr sz="2340"/>
            </a:lvl6pPr>
            <a:lvl7pPr marL="3209818" indent="0">
              <a:buNone/>
              <a:defRPr sz="2340"/>
            </a:lvl7pPr>
            <a:lvl8pPr marL="3744788" indent="0">
              <a:buNone/>
              <a:defRPr sz="2340"/>
            </a:lvl8pPr>
            <a:lvl9pPr marL="4279758" indent="0">
              <a:buNone/>
              <a:defRPr sz="234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4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7341" y="427248"/>
            <a:ext cx="13892093" cy="1551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341" y="2136235"/>
            <a:ext cx="13892093" cy="509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341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5369" y="7437813"/>
            <a:ext cx="5436037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410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4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69939" rtl="0" eaLnBrk="1" latinLnBrk="0" hangingPunct="1">
        <a:lnSpc>
          <a:spcPct val="90000"/>
        </a:lnSpc>
        <a:spcBef>
          <a:spcPct val="0"/>
        </a:spcBef>
        <a:buNone/>
        <a:defRPr sz="5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85" indent="-267485" algn="l" defTabSz="1069939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3276" kern="1200">
          <a:solidFill>
            <a:schemeClr val="tx1"/>
          </a:solidFill>
          <a:latin typeface="+mn-lt"/>
          <a:ea typeface="+mn-ea"/>
          <a:cs typeface="+mn-cs"/>
        </a:defRPr>
      </a:lvl1pPr>
      <a:lvl2pPr marL="802455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8" kern="1200">
          <a:solidFill>
            <a:schemeClr val="tx1"/>
          </a:solidFill>
          <a:latin typeface="+mn-lt"/>
          <a:ea typeface="+mn-ea"/>
          <a:cs typeface="+mn-cs"/>
        </a:defRPr>
      </a:lvl2pPr>
      <a:lvl3pPr marL="133742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87239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40736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94233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47730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401227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54724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1pPr>
      <a:lvl2pPr marL="53497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6993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3pPr>
      <a:lvl4pPr marL="160490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13987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67484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20981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374478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27975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B7CBF-49D4-E44E-94C9-BC44D04C620E}"/>
              </a:ext>
            </a:extLst>
          </p:cNvPr>
          <p:cNvSpPr/>
          <p:nvPr/>
        </p:nvSpPr>
        <p:spPr>
          <a:xfrm>
            <a:off x="3989" y="-13196"/>
            <a:ext cx="16104712" cy="802426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E9FD461-ABAE-F4AB-D0FE-652B16E25CED}"/>
              </a:ext>
            </a:extLst>
          </p:cNvPr>
          <p:cNvGrpSpPr/>
          <p:nvPr/>
        </p:nvGrpSpPr>
        <p:grpSpPr>
          <a:xfrm>
            <a:off x="2318455" y="1215800"/>
            <a:ext cx="12449510" cy="798075"/>
            <a:chOff x="2948902" y="3511109"/>
            <a:chExt cx="12449510" cy="798074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0F83849B-0C0B-BDD5-8F5A-6E91AB561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3514086"/>
              <a:ext cx="1422000" cy="79509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F9AA2DCE-D193-D54C-56F9-09153A16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3511109"/>
              <a:ext cx="1422000" cy="798074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2B0E20EF-2DCD-DE1B-3611-2C5A9AA59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3511109"/>
              <a:ext cx="1422000" cy="798074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AADEAC2-D4D1-0BA3-BB48-9C51253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3511109"/>
              <a:ext cx="1422000" cy="798074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FF582176-B697-BD3B-CB4B-FFFA6C7A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3511109"/>
              <a:ext cx="1422000" cy="798074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EC8F0B2-C828-74D9-9568-B19175C8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3511109"/>
              <a:ext cx="1422000" cy="798074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984038F2-2BE3-4A6E-FBFA-7E14AE5F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3511109"/>
              <a:ext cx="1422000" cy="798074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FF77655E-3046-DA2A-C8E8-3270366F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3511109"/>
              <a:ext cx="1422000" cy="798074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730536E-9FFF-501F-B8BD-11828A7742B3}"/>
              </a:ext>
            </a:extLst>
          </p:cNvPr>
          <p:cNvGrpSpPr/>
          <p:nvPr/>
        </p:nvGrpSpPr>
        <p:grpSpPr>
          <a:xfrm>
            <a:off x="2316061" y="155515"/>
            <a:ext cx="12451904" cy="798075"/>
            <a:chOff x="2842452" y="2503201"/>
            <a:chExt cx="12451905" cy="798074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E3330927-18AB-8CD1-69DD-F86A111B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452" y="2506178"/>
              <a:ext cx="1422000" cy="795097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8054A73A-192F-DB14-D4ED-67665195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153" y="2503201"/>
              <a:ext cx="1422000" cy="798074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197B141A-73E7-58F6-8F14-1964D96C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3854" y="2503201"/>
              <a:ext cx="1422000" cy="798074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A744DFE-2C25-3DB6-3CEF-1E0C4584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9555" y="2503201"/>
              <a:ext cx="1422000" cy="798074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77D6F15E-1B02-2DAA-7E13-8C0E8C1D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5256" y="2503201"/>
              <a:ext cx="1422000" cy="798074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CC92C0D6-C391-D06F-2493-696E0338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0957" y="2503201"/>
              <a:ext cx="1422000" cy="798074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2F90FCD-582B-EDED-2DEA-2A13A46AC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6658" y="2503201"/>
              <a:ext cx="1422000" cy="798074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FFBBA75A-D247-4A58-419D-EA48D9E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2357" y="2503201"/>
              <a:ext cx="1422000" cy="798074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743ED73-96ED-F4F9-0AAC-DBC753D95970}"/>
              </a:ext>
            </a:extLst>
          </p:cNvPr>
          <p:cNvGrpSpPr/>
          <p:nvPr/>
        </p:nvGrpSpPr>
        <p:grpSpPr>
          <a:xfrm>
            <a:off x="2351672" y="3651628"/>
            <a:ext cx="12449510" cy="798075"/>
            <a:chOff x="2948902" y="5927545"/>
            <a:chExt cx="12449510" cy="798074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6F648C3B-8CBE-CFAD-92FC-33765EC0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5930522"/>
              <a:ext cx="1422000" cy="795097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9BBC871C-55A4-DA25-6B86-8245234C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5927545"/>
              <a:ext cx="1422000" cy="798074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B23C9F10-E99B-25B2-0B9B-4EFCB8661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5927545"/>
              <a:ext cx="1422000" cy="798074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18B50424-41F8-761A-2755-2CF611A2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5927545"/>
              <a:ext cx="1422000" cy="798074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86B02E1-DB63-90CA-8B54-9B04963C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5927545"/>
              <a:ext cx="1422000" cy="798074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66AC5D8B-5DD1-EF63-AAB7-5BE67A25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5927545"/>
              <a:ext cx="1422000" cy="798074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54FCE3D5-4517-8541-032E-16D37320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5927545"/>
              <a:ext cx="1422000" cy="798074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5B6D1889-CE70-C594-F13A-941D2ACBF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5927545"/>
              <a:ext cx="1422000" cy="798074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06A1D1B-A942-D887-EB4A-917CCC0D3B05}"/>
              </a:ext>
            </a:extLst>
          </p:cNvPr>
          <p:cNvGrpSpPr/>
          <p:nvPr/>
        </p:nvGrpSpPr>
        <p:grpSpPr>
          <a:xfrm>
            <a:off x="2349280" y="2567279"/>
            <a:ext cx="12451904" cy="798075"/>
            <a:chOff x="2842452" y="4840211"/>
            <a:chExt cx="12451905" cy="798074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FA129407-76ED-0CF3-B935-8851CA81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452" y="4843188"/>
              <a:ext cx="1422000" cy="795097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B614287B-F531-6C5F-44C3-2E9F13DB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153" y="4840211"/>
              <a:ext cx="1422000" cy="798074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4F4CAE8D-CF9C-374E-D832-39801924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3854" y="4840211"/>
              <a:ext cx="1422000" cy="798074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AEA14BE7-B95A-299D-CCB9-DF77F958E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9555" y="4840211"/>
              <a:ext cx="1422000" cy="798074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BA92B000-4CB7-0D52-B00F-2BA8989F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5256" y="4840211"/>
              <a:ext cx="1422000" cy="798074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D6C2BC41-431C-97D0-6D3A-942FAF056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0957" y="4840211"/>
              <a:ext cx="1422000" cy="798074"/>
            </a:xfrm>
            <a:prstGeom prst="rect">
              <a:avLst/>
            </a:prstGeom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E2B27BC7-0EC6-CE87-1599-BF3873EE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6658" y="4840211"/>
              <a:ext cx="1422000" cy="798074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687E80B3-0E33-0963-DB22-7ACEC0BD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2357" y="4840211"/>
              <a:ext cx="1422000" cy="798074"/>
            </a:xfrm>
            <a:prstGeom prst="rect">
              <a:avLst/>
            </a:prstGeom>
          </p:spPr>
        </p:pic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433BA3F-0F99-0816-4E13-513E2841C428}"/>
              </a:ext>
            </a:extLst>
          </p:cNvPr>
          <p:cNvGrpSpPr/>
          <p:nvPr/>
        </p:nvGrpSpPr>
        <p:grpSpPr>
          <a:xfrm>
            <a:off x="2351672" y="6015537"/>
            <a:ext cx="12449510" cy="798075"/>
            <a:chOff x="2948902" y="7873580"/>
            <a:chExt cx="12449510" cy="798074"/>
          </a:xfrm>
        </p:grpSpPr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97DAFEFB-51B1-D996-3942-F68CA244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7876557"/>
              <a:ext cx="1422000" cy="795097"/>
            </a:xfrm>
            <a:prstGeom prst="rect">
              <a:avLst/>
            </a:prstGeom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FFB79742-1C2A-6694-25E0-E4426593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7873580"/>
              <a:ext cx="1422000" cy="798074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0858B4A2-F173-5445-4245-42932C0B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7873580"/>
              <a:ext cx="1422000" cy="798074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FC4CD95D-C4B7-C041-7287-6AAF7951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7873580"/>
              <a:ext cx="1422000" cy="798074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51306CC9-0F19-40E3-1AF4-D608D56B8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7873580"/>
              <a:ext cx="1422000" cy="798074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4186D676-919D-DD3E-3E0D-7060214F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7873580"/>
              <a:ext cx="1422000" cy="798074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6D42886F-242D-17A3-2376-2515DE25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7873580"/>
              <a:ext cx="1422000" cy="798074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ACC700A4-CF8A-C42F-8E3A-5E48C478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7873580"/>
              <a:ext cx="1422000" cy="798074"/>
            </a:xfrm>
            <a:prstGeom prst="rect">
              <a:avLst/>
            </a:prstGeom>
          </p:spPr>
        </p:pic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8DBEB9C-8F1B-A6E1-DA16-14131E48212E}"/>
              </a:ext>
            </a:extLst>
          </p:cNvPr>
          <p:cNvGrpSpPr/>
          <p:nvPr/>
        </p:nvGrpSpPr>
        <p:grpSpPr>
          <a:xfrm>
            <a:off x="2349280" y="4962010"/>
            <a:ext cx="12451904" cy="798075"/>
            <a:chOff x="2948902" y="7009511"/>
            <a:chExt cx="12451905" cy="798074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1FFE31D4-9ADB-C03B-87B6-F6BAA26D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7012488"/>
              <a:ext cx="1422000" cy="795097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E49892E2-0439-7610-0E12-BA3D56BE4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603" y="7009511"/>
              <a:ext cx="1422000" cy="798074"/>
            </a:xfrm>
            <a:prstGeom prst="rect">
              <a:avLst/>
            </a:prstGeom>
          </p:spPr>
        </p:pic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0D8E1406-EA4C-4EF6-E5AD-5A682EB39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304" y="7009511"/>
              <a:ext cx="1422000" cy="798074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E9D4E4A-6AF3-4072-6801-DFE12B5F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6005" y="7009511"/>
              <a:ext cx="1422000" cy="798074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269C6A5A-61C7-B54B-8004-A88A7555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706" y="7009511"/>
              <a:ext cx="1422000" cy="798074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A732E912-7121-E984-2DE4-68F23A7D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7407" y="7009511"/>
              <a:ext cx="1422000" cy="798074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0C37B1A-15EF-8E6D-422D-2225D8E2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3108" y="7009511"/>
              <a:ext cx="1422000" cy="798074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B77FF45-83F6-4666-6B40-624F10C3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8807" y="7009511"/>
              <a:ext cx="1422000" cy="798074"/>
            </a:xfrm>
            <a:prstGeom prst="rect">
              <a:avLst/>
            </a:prstGeom>
          </p:spPr>
        </p:pic>
      </p:grpSp>
      <p:sp>
        <p:nvSpPr>
          <p:cNvPr id="164" name="文本框 163">
            <a:extLst>
              <a:ext uri="{FF2B5EF4-FFF2-40B4-BE49-F238E27FC236}">
                <a16:creationId xmlns:a16="http://schemas.microsoft.com/office/drawing/2014/main" id="{2071E38D-E512-2E60-0269-853322FCEB13}"/>
              </a:ext>
            </a:extLst>
          </p:cNvPr>
          <p:cNvSpPr txBox="1"/>
          <p:nvPr/>
        </p:nvSpPr>
        <p:spPr>
          <a:xfrm>
            <a:off x="3998" y="1246960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8E521C4F-F70E-D930-6C54-AE2484A28770}"/>
              </a:ext>
            </a:extLst>
          </p:cNvPr>
          <p:cNvSpPr txBox="1"/>
          <p:nvPr/>
        </p:nvSpPr>
        <p:spPr>
          <a:xfrm>
            <a:off x="3992" y="6150558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CA41C057-27AF-E4B2-F22E-232AA140DA6E}"/>
              </a:ext>
            </a:extLst>
          </p:cNvPr>
          <p:cNvSpPr txBox="1"/>
          <p:nvPr/>
        </p:nvSpPr>
        <p:spPr>
          <a:xfrm>
            <a:off x="3998" y="3698759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44F2D74-7E9F-CD6C-3873-8C06E5F8E00A}"/>
              </a:ext>
            </a:extLst>
          </p:cNvPr>
          <p:cNvGrpSpPr/>
          <p:nvPr/>
        </p:nvGrpSpPr>
        <p:grpSpPr>
          <a:xfrm>
            <a:off x="2551499" y="7220748"/>
            <a:ext cx="12503666" cy="790326"/>
            <a:chOff x="3561943" y="8786018"/>
            <a:chExt cx="12503666" cy="790326"/>
          </a:xfrm>
        </p:grpSpPr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21CAFBE5-23F4-28DF-B59C-62D489AB4F40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FFAE560A-7AB3-375D-634A-A5ED62A95F57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87AF7023-7509-56BB-F7BF-46857202323B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F8C80CCC-0FA0-1367-A63E-3B5E793466A5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BE2DE64D-3E9E-21D8-D2EE-74CE92AAD72F}"/>
              </a:ext>
            </a:extLst>
          </p:cNvPr>
          <p:cNvGrpSpPr/>
          <p:nvPr/>
        </p:nvGrpSpPr>
        <p:grpSpPr>
          <a:xfrm>
            <a:off x="15608526" y="2031719"/>
            <a:ext cx="701988" cy="3099039"/>
            <a:chOff x="16618970" y="3596984"/>
            <a:chExt cx="701988" cy="3099040"/>
          </a:xfrm>
        </p:grpSpPr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421CB719-2075-13CB-5A22-2AAFF4F66B5B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97F44320-3671-34C5-2A6B-233ACC0FA707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A92816CD-4762-A026-C143-8289613E9CAE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10B9D781-9611-0AF9-1CD4-1DDD06AA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2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4343</TotalTime>
  <Words>18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138</cp:revision>
  <dcterms:created xsi:type="dcterms:W3CDTF">2022-04-05T09:10:02Z</dcterms:created>
  <dcterms:modified xsi:type="dcterms:W3CDTF">2025-07-12T08:39:14Z</dcterms:modified>
</cp:coreProperties>
</file>